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1" r:id="rId5"/>
    <p:sldId id="260" r:id="rId6"/>
    <p:sldId id="259" r:id="rId7"/>
    <p:sldId id="258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0C6DA-C9C3-4131-9E88-21C7EBB5C652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4E0FC-5470-44D9-8B53-256473E4D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4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lijnen AB en CD zijn even lang!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4E0FC-5470-44D9-8B53-256473E4D4E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09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AEAF-0336-4D52-92E2-B675FCDC333A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9186-D1B7-4108-8B62-244D1F5EAC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33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AEAF-0336-4D52-92E2-B675FCDC333A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9186-D1B7-4108-8B62-244D1F5EAC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87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AEAF-0336-4D52-92E2-B675FCDC333A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9186-D1B7-4108-8B62-244D1F5EAC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94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AEAF-0336-4D52-92E2-B675FCDC333A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9186-D1B7-4108-8B62-244D1F5EAC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33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AEAF-0336-4D52-92E2-B675FCDC333A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9186-D1B7-4108-8B62-244D1F5EAC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AEAF-0336-4D52-92E2-B675FCDC333A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9186-D1B7-4108-8B62-244D1F5EAC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03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AEAF-0336-4D52-92E2-B675FCDC333A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9186-D1B7-4108-8B62-244D1F5EAC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74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AEAF-0336-4D52-92E2-B675FCDC333A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9186-D1B7-4108-8B62-244D1F5EAC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99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AEAF-0336-4D52-92E2-B675FCDC333A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9186-D1B7-4108-8B62-244D1F5EAC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69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AEAF-0336-4D52-92E2-B675FCDC333A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9186-D1B7-4108-8B62-244D1F5EAC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56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AEAF-0336-4D52-92E2-B675FCDC333A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F9186-D1B7-4108-8B62-244D1F5EAC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53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2AEAF-0336-4D52-92E2-B675FCDC333A}" type="datetimeFigureOut">
              <a:rPr lang="nl-NL" smtClean="0"/>
              <a:t>4-2-2013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9186-D1B7-4108-8B62-244D1F5EAC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97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Observeren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Interpreteren?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7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56" y="32024"/>
            <a:ext cx="6545864" cy="654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0"/>
            <a:ext cx="4493907" cy="65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3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528763"/>
            <a:ext cx="48863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528763"/>
            <a:ext cx="48863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6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376363"/>
            <a:ext cx="38671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2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091"/>
            <a:ext cx="6164323" cy="68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920880" cy="460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6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</Words>
  <Application>Microsoft Office PowerPoint</Application>
  <PresentationFormat>Diavoorstelling (4:3)</PresentationFormat>
  <Paragraphs>4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Observeren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Universiteit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 Mooldijk</dc:creator>
  <cp:lastModifiedBy>Ad Mooldijk</cp:lastModifiedBy>
  <cp:revision>2</cp:revision>
  <dcterms:created xsi:type="dcterms:W3CDTF">2013-02-04T21:53:42Z</dcterms:created>
  <dcterms:modified xsi:type="dcterms:W3CDTF">2013-02-04T22:15:02Z</dcterms:modified>
</cp:coreProperties>
</file>