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87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3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l-NL" smtClean="0"/>
              <a:t>Practicumveiligheidsquiz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19FBE-27B8-41EA-9D6E-F7F11EE03644}" type="datetimeFigureOut">
              <a:rPr lang="nl-NL" smtClean="0"/>
              <a:t>22-7-2017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D4DBA3-DDC8-4CBF-9609-9AD19B9768B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410324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l-NL" smtClean="0"/>
              <a:t>Practicumveiligheidsquiz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89F44-6F9E-49C0-955B-7A7D93328ACC}" type="datetimeFigureOut">
              <a:rPr lang="nl-NL" smtClean="0"/>
              <a:t>22-7-2017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41CBB-B098-4448-88DA-2CC1A4F9FCF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7869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41CBB-B098-4448-88DA-2CC1A4F9FCFF}" type="slidenum">
              <a:rPr lang="nl-NL" smtClean="0"/>
              <a:t>1</a:t>
            </a:fld>
            <a:endParaRPr lang="nl-NL"/>
          </a:p>
        </p:txBody>
      </p:sp>
      <p:sp>
        <p:nvSpPr>
          <p:cNvPr id="5" name="Tijdelijke aanduiding voor koptekst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nl-NL" smtClean="0"/>
              <a:t>Practicumveiligheidsquiz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452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2842-AB09-45F9-AC14-429F37448708}" type="datetimeFigureOut">
              <a:rPr lang="nl-NL" smtClean="0"/>
              <a:t>22-7-2017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780-5029-4546-98A6-72A9E5ADF0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8772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2842-AB09-45F9-AC14-429F37448708}" type="datetimeFigureOut">
              <a:rPr lang="nl-NL" smtClean="0"/>
              <a:t>22-7-2017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780-5029-4546-98A6-72A9E5ADF0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7738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2842-AB09-45F9-AC14-429F37448708}" type="datetimeFigureOut">
              <a:rPr lang="nl-NL" smtClean="0"/>
              <a:t>22-7-2017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780-5029-4546-98A6-72A9E5ADF0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2615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2842-AB09-45F9-AC14-429F37448708}" type="datetimeFigureOut">
              <a:rPr lang="nl-NL" smtClean="0"/>
              <a:t>22-7-2017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780-5029-4546-98A6-72A9E5ADF0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8749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2842-AB09-45F9-AC14-429F37448708}" type="datetimeFigureOut">
              <a:rPr lang="nl-NL" smtClean="0"/>
              <a:t>22-7-2017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780-5029-4546-98A6-72A9E5ADF0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4237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2842-AB09-45F9-AC14-429F37448708}" type="datetimeFigureOut">
              <a:rPr lang="nl-NL" smtClean="0"/>
              <a:t>22-7-2017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780-5029-4546-98A6-72A9E5ADF0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1793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2842-AB09-45F9-AC14-429F37448708}" type="datetimeFigureOut">
              <a:rPr lang="nl-NL" smtClean="0"/>
              <a:t>22-7-2017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780-5029-4546-98A6-72A9E5ADF0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3686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2842-AB09-45F9-AC14-429F37448708}" type="datetimeFigureOut">
              <a:rPr lang="nl-NL" smtClean="0"/>
              <a:t>22-7-2017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780-5029-4546-98A6-72A9E5ADF0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8367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2842-AB09-45F9-AC14-429F37448708}" type="datetimeFigureOut">
              <a:rPr lang="nl-NL" smtClean="0"/>
              <a:t>22-7-2017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780-5029-4546-98A6-72A9E5ADF0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5596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2842-AB09-45F9-AC14-429F37448708}" type="datetimeFigureOut">
              <a:rPr lang="nl-NL" smtClean="0"/>
              <a:t>22-7-2017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780-5029-4546-98A6-72A9E5ADF0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8049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02842-AB09-45F9-AC14-429F37448708}" type="datetimeFigureOut">
              <a:rPr lang="nl-NL" smtClean="0"/>
              <a:t>22-7-2017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30780-5029-4546-98A6-72A9E5ADF0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651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02842-AB09-45F9-AC14-429F37448708}" type="datetimeFigureOut">
              <a:rPr lang="nl-NL" smtClean="0"/>
              <a:t>22-7-2017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30780-5029-4546-98A6-72A9E5ADF0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5903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sz="40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Grote Practicumveiligheidsquiz</a:t>
            </a:r>
            <a:endParaRPr lang="nl-NL" sz="40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46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Leerlingen testen een metaaldraad op treksterkte door er een kracht op uit te oefenen totdat hij breekt.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Welke veiligheidsmaatregelen zijn er nodig?</a:t>
            </a:r>
            <a:endParaRPr lang="nl-NL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8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Koud-kathodebuizen hebben een kathode die niet verhit kan worden. Door met een </a:t>
            </a:r>
            <a:r>
              <a:rPr lang="nl-NL" sz="2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Rühmkorff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-spoel een hoogspanning over anode en kathode te zetten, geeft de kathode elektronen af. 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Welke risico’s zijn er verbonden aan het gebruik van deze buizen?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Welke veiligheidsmaatregelen zijn er nodig?</a:t>
            </a:r>
            <a:endParaRPr lang="nl-NL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91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 doet een demonstratieproef met een dichtgeknoopte ballon in een luchtklok die vacuüm gepompt wordt.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Welke veiligheidsmaatregelen zijn er nodig?</a:t>
            </a:r>
            <a:endParaRPr lang="nl-NL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98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 wilt de leerlingen een </a:t>
            </a:r>
            <a:r>
              <a:rPr lang="nl-NL" sz="2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kwikbaro-meter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(de buis van </a:t>
            </a:r>
            <a:r>
              <a:rPr lang="nl-NL" sz="2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Torricelli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laten 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zien. Je draagt hem voorzichtig het lokaal in, maar… je struikelt en de barometer valt kapot. Kwik overal! 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 moet je dan doen?</a:t>
            </a:r>
            <a:endParaRPr lang="nl-NL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51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Bij een demonstratie van het </a:t>
            </a:r>
            <a:r>
              <a:rPr lang="nl-NL" sz="2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doppler-effect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slinger je een luidspreker of stemvork aan een snoer of touw boven je hoofd in het rond.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Welke veiligheidsmaatregelen zijn er nodig?</a:t>
            </a:r>
            <a:endParaRPr lang="nl-NL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30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Bij het onderwerp radioactiviteit demonstreer je met een Geiger-Müller-teller het niveau van de </a:t>
            </a:r>
            <a:r>
              <a:rPr lang="nl-NL" sz="2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achtergrond-straling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Welke veiligheidsmaatregelen zijn er nodig?</a:t>
            </a:r>
            <a:endParaRPr lang="nl-NL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51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Het practicumlokaal moet voorzien zijn van een aardlekschakelaar.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Welke functie heeft zo’n schakelaar?</a:t>
            </a:r>
            <a:endParaRPr lang="nl-NL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68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Het is niet verstandig om optica-opstellingen vlak bij het raam van het practicumlokaal te laten staan, bijvoorbeeld omdat ze de volgende dag weer nodig zijn in een parallelklas.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 is daarvoor de reden?</a:t>
            </a:r>
            <a:endParaRPr lang="nl-NL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48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 een radioactieve bron op school te mogen hebben, moet je voldoen aan een aantal voorschriften.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Noem twee van die voorschriften.</a:t>
            </a:r>
            <a:endParaRPr lang="nl-NL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66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440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Welk maximaal vermogen voor een laser (met een golflengte tussen 400 en 900 nm) is voor scholen toegestaan: </a:t>
            </a:r>
          </a:p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1,0 </a:t>
            </a:r>
            <a:r>
              <a:rPr lang="el-GR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μ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</a:t>
            </a:r>
          </a:p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1,0 </a:t>
            </a:r>
            <a:r>
              <a:rPr lang="nl-NL" sz="2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mW</a:t>
            </a:r>
            <a:endParaRPr lang="nl-NL" sz="2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10 </a:t>
            </a:r>
            <a:r>
              <a:rPr lang="nl-NL" sz="2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mW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1,0 W</a:t>
            </a:r>
            <a:endParaRPr lang="nl-NL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77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Een groepje leerlingen gaat met een laser in het kabinet opticaproeven doen met een tralie, lenzen en spiegels. Er is dan geen permanent toezicht aanwezig.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dat toegestaan? En zo ja: welke instructies zou je die leerlingen vooraf geven?</a:t>
            </a:r>
            <a:endParaRPr lang="nl-NL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24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Bij elektrostatica zijn er populaire proeven waarbij leerlingen onder spanning worden gezet met een </a:t>
            </a:r>
            <a:r>
              <a:rPr lang="nl-NL" sz="2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vanderGraaff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-generator. Als ze dan een andere leerling aanraken, springt er letterlijk een vonk over.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Voor sommige leerlingen is dat niet ongevaarlijk. Aan welke kwaal lijden zij?</a:t>
            </a:r>
          </a:p>
        </p:txBody>
      </p:sp>
    </p:spTree>
    <p:extLst>
      <p:ext uri="{BB962C8B-B14F-4D97-AF65-F5344CB8AC3E}">
        <p14:creationId xmlns:p14="http://schemas.microsoft.com/office/powerpoint/2010/main" val="276995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 moet voorzichtig zijn met het openen van elektrische apparaten vlak nadat je ze hebt uitgeschakeld.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Noem daarvoor twee redenen.</a:t>
            </a:r>
          </a:p>
        </p:txBody>
      </p:sp>
    </p:spTree>
    <p:extLst>
      <p:ext uri="{BB962C8B-B14F-4D97-AF65-F5344CB8AC3E}">
        <p14:creationId xmlns:p14="http://schemas.microsoft.com/office/powerpoint/2010/main" val="147573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 je een glazen buis door een gat in een kurk wilt duwen, moet je de buis vlak boven de kurk vastpakken.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 is daarvoor de reden?</a:t>
            </a:r>
          </a:p>
        </p:txBody>
      </p:sp>
    </p:spTree>
    <p:extLst>
      <p:ext uri="{BB962C8B-B14F-4D97-AF65-F5344CB8AC3E}">
        <p14:creationId xmlns:p14="http://schemas.microsoft.com/office/powerpoint/2010/main" val="259202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Het is gevaarlijk om een gascilinder met waterstof zeer snel te openen. In het verleden hebben zich daardoor explosies voorgedaan.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 is daarvan de oorzaak?</a:t>
            </a:r>
          </a:p>
        </p:txBody>
      </p:sp>
    </p:spTree>
    <p:extLst>
      <p:ext uri="{BB962C8B-B14F-4D97-AF65-F5344CB8AC3E}">
        <p14:creationId xmlns:p14="http://schemas.microsoft.com/office/powerpoint/2010/main" val="381700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16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Tijdens een practicum waarin door de leerlingen met gasbranders wordt gewerkt, meldt een leerling dat hij of zij een gaslucht ruikt.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 moet je dan doen?</a:t>
            </a:r>
            <a:endParaRPr lang="nl-NL" sz="2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09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het practicumlokaal is een kleine brand ontstaan, die je probeert te blussen met de brandblusser. Helaas blijkt die leeg te zijn.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Wie is er verantwoordelijk voor het naar behoren functioneren van de brandblusser?</a:t>
            </a:r>
          </a:p>
        </p:txBody>
      </p:sp>
    </p:spTree>
    <p:extLst>
      <p:ext uri="{BB962C8B-B14F-4D97-AF65-F5344CB8AC3E}">
        <p14:creationId xmlns:p14="http://schemas.microsoft.com/office/powerpoint/2010/main" val="278563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18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Het is niet verstandig om tijdens practica toe te staan dat er tassen in de gangpaden liggen.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 is daarvoor de reden?</a:t>
            </a:r>
          </a:p>
        </p:txBody>
      </p:sp>
    </p:spTree>
    <p:extLst>
      <p:ext uri="{BB962C8B-B14F-4D97-AF65-F5344CB8AC3E}">
        <p14:creationId xmlns:p14="http://schemas.microsoft.com/office/powerpoint/2010/main" val="167095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Bij het demonstreren van het foto-elektrisch effect laat je de straling van een ultraviolet-lamp invallen op een geladen elektroscoop.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Welke veiligheidsmaatregelen zijn er nodig?</a:t>
            </a:r>
          </a:p>
        </p:txBody>
      </p:sp>
    </p:spTree>
    <p:extLst>
      <p:ext uri="{BB962C8B-B14F-4D97-AF65-F5344CB8AC3E}">
        <p14:creationId xmlns:p14="http://schemas.microsoft.com/office/powerpoint/2010/main" val="169943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een stopcontact met randaarde tref je drie draden aan: een bruine, een geel/groene en een blauwe.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Welke kleur wordt gebruikt voor de fasedraad, welke voor de nuldraad en welke voor de aardedraad?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 welke van deze draden staat spanning?</a:t>
            </a:r>
          </a:p>
        </p:txBody>
      </p:sp>
    </p:spTree>
    <p:extLst>
      <p:ext uri="{BB962C8B-B14F-4D97-AF65-F5344CB8AC3E}">
        <p14:creationId xmlns:p14="http://schemas.microsoft.com/office/powerpoint/2010/main" val="31278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21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Soms heb je wel eens een epileptisch kind in de klas.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 moet je doen bij een </a:t>
            </a:r>
            <a:r>
              <a:rPr lang="nl-NL" sz="2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epilepsie-aanval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9220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22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Voor radioactiviteit bestaat een (</a:t>
            </a:r>
            <a:r>
              <a:rPr lang="nl-NL" sz="2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inter-nationaal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waarschuwingsteken. 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Beschrijf of schets dit teken.</a:t>
            </a:r>
          </a:p>
        </p:txBody>
      </p:sp>
    </p:spTree>
    <p:extLst>
      <p:ext uri="{BB962C8B-B14F-4D97-AF65-F5344CB8AC3E}">
        <p14:creationId xmlns:p14="http://schemas.microsoft.com/office/powerpoint/2010/main" val="9102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23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Bij het demonstreren van de </a:t>
            </a:r>
            <a:r>
              <a:rPr lang="nl-NL" sz="2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val-beweging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maak je gebruik van een licht-stroboscoop in een verduisterd lokaal.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Welk risico is daaraan verbonden? </a:t>
            </a:r>
          </a:p>
        </p:txBody>
      </p:sp>
    </p:spTree>
    <p:extLst>
      <p:ext uri="{BB962C8B-B14F-4D97-AF65-F5344CB8AC3E}">
        <p14:creationId xmlns:p14="http://schemas.microsoft.com/office/powerpoint/2010/main" val="354699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24</a:t>
            </a:r>
            <a:endParaRPr lang="nl-NL" sz="2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 werkt in het practicumlokaal met een brander en je moet even iets uit het kabinet halen. Je wilt de brander niet uitdoen.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 moet je dan doen?</a:t>
            </a:r>
          </a:p>
        </p:txBody>
      </p:sp>
    </p:spTree>
    <p:extLst>
      <p:ext uri="{BB962C8B-B14F-4D97-AF65-F5344CB8AC3E}">
        <p14:creationId xmlns:p14="http://schemas.microsoft.com/office/powerpoint/2010/main" val="404872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25</a:t>
            </a:r>
            <a:endParaRPr lang="nl-NL" sz="2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Leerlingen werken in het practicum-lokaal met een brander.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 laat je leerlingen met lang haar dan doen?</a:t>
            </a:r>
          </a:p>
        </p:txBody>
      </p:sp>
    </p:spTree>
    <p:extLst>
      <p:ext uri="{BB962C8B-B14F-4D97-AF65-F5344CB8AC3E}">
        <p14:creationId xmlns:p14="http://schemas.microsoft.com/office/powerpoint/2010/main" val="302075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26</a:t>
            </a:r>
            <a:endParaRPr lang="nl-NL" sz="2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Bij een proef om de maximale longdruk te meten, moeten leerlingen zo hard mogelijk in een slang blazen.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Welk risico is daaraan verbonden?</a:t>
            </a:r>
          </a:p>
        </p:txBody>
      </p:sp>
    </p:spTree>
    <p:extLst>
      <p:ext uri="{BB962C8B-B14F-4D97-AF65-F5344CB8AC3E}">
        <p14:creationId xmlns:p14="http://schemas.microsoft.com/office/powerpoint/2010/main" val="395405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27</a:t>
            </a:r>
            <a:endParaRPr lang="nl-NL" sz="2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Leerlingen verhitten bij een practicum een met wat vloeistof gevulde </a:t>
            </a:r>
            <a:r>
              <a:rPr lang="nl-NL" sz="2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reageer-buis</a:t>
            </a: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Daarbij moeten ze de reageerbuis zachtjes schudden.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 is daarvoor de reden?</a:t>
            </a:r>
          </a:p>
        </p:txBody>
      </p:sp>
    </p:spTree>
    <p:extLst>
      <p:ext uri="{BB962C8B-B14F-4D97-AF65-F5344CB8AC3E}">
        <p14:creationId xmlns:p14="http://schemas.microsoft.com/office/powerpoint/2010/main" val="323028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28</a:t>
            </a:r>
            <a:endParaRPr lang="nl-NL" sz="2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Leerlingen werken bij een practicum met een op een spanning van 230 V aangesloten dompelaar voor het verwarmen van een hoeveelheid water in een bekerglas. 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dat toegestaan? En zo ja: onder welke voorwaarden?</a:t>
            </a:r>
          </a:p>
        </p:txBody>
      </p:sp>
    </p:spTree>
    <p:extLst>
      <p:ext uri="{BB962C8B-B14F-4D97-AF65-F5344CB8AC3E}">
        <p14:creationId xmlns:p14="http://schemas.microsoft.com/office/powerpoint/2010/main" val="363402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29</a:t>
            </a:r>
            <a:endParaRPr lang="nl-NL" sz="2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Het is niet verstandig om in het lokaal een vissenkom voor het raam te zetten.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 is daarvoor de reden?</a:t>
            </a:r>
          </a:p>
        </p:txBody>
      </p:sp>
    </p:spTree>
    <p:extLst>
      <p:ext uri="{BB962C8B-B14F-4D97-AF65-F5344CB8AC3E}">
        <p14:creationId xmlns:p14="http://schemas.microsoft.com/office/powerpoint/2010/main" val="322829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1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Practicumveiligheidsquiz</a:t>
            </a:r>
            <a:endParaRPr lang="nl-NL" sz="1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30</a:t>
            </a:r>
            <a:endParaRPr lang="nl-NL" sz="28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 bepaalt in een demonstratie-experiment de halveringsdikte van lood met behulp van een radioactieve bron en een stralingsdetector.</a:t>
            </a:r>
          </a:p>
          <a:p>
            <a:pPr marL="0" indent="0">
              <a:buNone/>
            </a:pPr>
            <a:r>
              <a:rPr lang="nl-NL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Welke veiligheidsmaatregelen zijn er nodig?</a:t>
            </a:r>
          </a:p>
        </p:txBody>
      </p:sp>
    </p:spTree>
    <p:extLst>
      <p:ext uri="{BB962C8B-B14F-4D97-AF65-F5344CB8AC3E}">
        <p14:creationId xmlns:p14="http://schemas.microsoft.com/office/powerpoint/2010/main" val="318161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252</Words>
  <Application>Microsoft Office PowerPoint</Application>
  <PresentationFormat>Diavoorstelling (4:3)</PresentationFormat>
  <Paragraphs>128</Paragraphs>
  <Slides>31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31</vt:i4>
      </vt:variant>
    </vt:vector>
  </HeadingPairs>
  <TitlesOfParts>
    <vt:vector size="32" baseType="lpstr">
      <vt:lpstr>Kantoorthema</vt:lpstr>
      <vt:lpstr>De Grote 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  <vt:lpstr>Practicumveiligheidsquiz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practicumveiligheidsquiz</dc:title>
  <dc:creator>Beheer</dc:creator>
  <cp:lastModifiedBy>Beheer</cp:lastModifiedBy>
  <cp:revision>22</cp:revision>
  <dcterms:created xsi:type="dcterms:W3CDTF">2017-07-15T14:10:32Z</dcterms:created>
  <dcterms:modified xsi:type="dcterms:W3CDTF">2017-07-22T11:03:05Z</dcterms:modified>
</cp:coreProperties>
</file>